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3863B-60BC-4C8F-81E4-2C3EF5118D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5868B-132F-43F1-9A3C-93A2FDA6F6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4927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6A9EA-3BA0-4692-BDA6-236623C898A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5549C-6546-4FE4-924E-1690BCDC514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2798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BE535-A4B9-40CE-A73F-A38D49A6B10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5614B7-3D3F-4E27-8F8D-796B66D4B36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9567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0CFED-2BA0-4083-B5A3-7094750C4D0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DF406-3670-496D-AA68-347A8DA26C3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1344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08F4D-295F-4754-B366-9CBE756CBAD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1833D-2186-458B-BCAE-D14A0A45EB4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12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0093D-E108-4F1C-B247-8A8771842DA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9635A-9569-4F85-A8B0-0C80EED6C2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40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C7582-5AA2-48AA-B006-F3EDB801E43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99777-0F19-4F42-A3E8-53D18BF5229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3373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3E477-4739-4A97-AC5E-4D7B363EC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F6A20-797F-4F6F-A2AC-CF1425324FA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121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B4DD5-01B0-41CB-96B6-3B5FB7076F8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8B4D9-EDD2-4DF8-A104-ACF6FDEAEEC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60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C0A83-3C49-4E35-AB66-F9218DE1A87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4788D-964C-49FE-856F-606D334A738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7004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715F2-715E-4AEC-8924-A573976F182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1E7B1-60CF-4DFB-BC64-DF0273E3672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714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33DC7E1-A04D-4E1C-9F0F-8BEFF80A1A3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0FCEC2F-B683-47FB-8073-D6D8B32F4BD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1649413" y="893763"/>
            <a:ext cx="5830887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Arial" pitchFamily="34" charset="0"/>
                <a:cs typeface="Arial" pitchFamily="34" charset="0"/>
              </a:rPr>
              <a:t>Rabbit</a:t>
            </a:r>
            <a:r>
              <a:rPr lang="de-DE" b="1" u="sng" dirty="0">
                <a:latin typeface="Arial" pitchFamily="34" charset="0"/>
                <a:cs typeface="Arial" pitchFamily="34" charset="0"/>
              </a:rPr>
              <a:t> anti-human CCM3</a:t>
            </a:r>
          </a:p>
          <a:p>
            <a:pPr algn="ctr" eaLnBrk="1" hangingPunct="1"/>
            <a:r>
              <a:rPr lang="de-DE" sz="1400" b="1" dirty="0">
                <a:solidFill>
                  <a:srgbClr val="000000"/>
                </a:solidFill>
                <a:cs typeface="Arial" charset="0"/>
              </a:rPr>
              <a:t>„</a:t>
            </a:r>
            <a:r>
              <a:rPr lang="fr-FR" sz="1200" dirty="0" err="1"/>
              <a:t>Cerebral</a:t>
            </a:r>
            <a:r>
              <a:rPr lang="fr-FR" sz="1200" dirty="0"/>
              <a:t> </a:t>
            </a:r>
            <a:r>
              <a:rPr lang="fr-FR" sz="1200" dirty="0" err="1"/>
              <a:t>cavernous</a:t>
            </a:r>
            <a:r>
              <a:rPr lang="fr-FR" sz="1200" dirty="0"/>
              <a:t> malformations 2 </a:t>
            </a:r>
            <a:r>
              <a:rPr lang="fr-FR" sz="1200" dirty="0" err="1"/>
              <a:t>protein</a:t>
            </a:r>
            <a:r>
              <a:rPr lang="fr-FR" sz="1200" dirty="0"/>
              <a:t> / </a:t>
            </a:r>
            <a:r>
              <a:rPr lang="en-US" sz="1200" dirty="0"/>
              <a:t>Programmed cell death protein 10</a:t>
            </a:r>
            <a:r>
              <a:rPr lang="fr-FR" sz="1200" dirty="0"/>
              <a:t> </a:t>
            </a:r>
            <a:r>
              <a:rPr lang="de-DE" sz="1400" b="1" dirty="0">
                <a:cs typeface="Arial" charset="0"/>
              </a:rPr>
              <a:t>“</a:t>
            </a: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#102-PA27S/-PA27) </a:t>
            </a: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04850" y="5157788"/>
            <a:ext cx="76041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1000" dirty="0"/>
              <a:t>Immunofluorescence staining (green) of human foreskin (</a:t>
            </a:r>
            <a:r>
              <a:rPr lang="en-US" sz="1000" dirty="0" err="1"/>
              <a:t>cryo</a:t>
            </a:r>
            <a:r>
              <a:rPr lang="en-US" sz="1000" dirty="0"/>
              <a:t>-section of unfixed tissue) with anti-human CCM3 (K5548; dilution 1:50) [</a:t>
            </a:r>
            <a:r>
              <a:rPr lang="en-US" sz="1000" b="1" dirty="0"/>
              <a:t>Cat# 102-PA27</a:t>
            </a:r>
            <a:r>
              <a:rPr lang="en-US" sz="1000" dirty="0"/>
              <a:t>]. A) Note specific staining in the epidermis and in the wall of </a:t>
            </a:r>
            <a:r>
              <a:rPr lang="en-US" sz="1000" dirty="0" err="1"/>
              <a:t>microvessels</a:t>
            </a:r>
            <a:r>
              <a:rPr lang="en-US" sz="1000" dirty="0"/>
              <a:t>. B) Negative control of a consecutive section. Nuclei counter-stained with </a:t>
            </a:r>
            <a:r>
              <a:rPr lang="en-US" sz="1000" dirty="0" err="1"/>
              <a:t>Dapi</a:t>
            </a:r>
            <a:r>
              <a:rPr lang="en-US" sz="1000" dirty="0"/>
              <a:t> (blue). Specimen provided by Prof. Dr. J. Wilting, </a:t>
            </a:r>
            <a:r>
              <a:rPr lang="en-US" sz="1000" dirty="0" err="1"/>
              <a:t>Goettingen</a:t>
            </a:r>
            <a:r>
              <a:rPr lang="en-US" sz="1000" dirty="0"/>
              <a:t>.</a:t>
            </a:r>
          </a:p>
          <a:p>
            <a:pPr eaLnBrk="1" hangingPunct="1"/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>
                <a:cs typeface="Arial" charset="0"/>
              </a:rPr>
              <a:t>The </a:t>
            </a:r>
            <a:r>
              <a:rPr lang="de-DE" sz="800" dirty="0" err="1">
                <a:cs typeface="Arial" charset="0"/>
              </a:rPr>
              <a:t>experiment</a:t>
            </a:r>
            <a:r>
              <a:rPr lang="de-DE" sz="800" dirty="0">
                <a:cs typeface="Arial" charset="0"/>
              </a:rPr>
              <a:t> was </a:t>
            </a:r>
            <a:r>
              <a:rPr lang="de-DE" sz="800" dirty="0" err="1">
                <a:cs typeface="Arial" charset="0"/>
              </a:rPr>
              <a:t>performed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by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the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research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group</a:t>
            </a:r>
            <a:r>
              <a:rPr lang="de-DE" sz="800" dirty="0">
                <a:cs typeface="Arial" charset="0"/>
              </a:rPr>
              <a:t> </a:t>
            </a:r>
            <a:r>
              <a:rPr lang="de-DE" sz="800" dirty="0" err="1">
                <a:cs typeface="Arial" charset="0"/>
              </a:rPr>
              <a:t>of</a:t>
            </a:r>
            <a:r>
              <a:rPr lang="de-DE" sz="800" dirty="0">
                <a:cs typeface="Arial" charset="0"/>
              </a:rPr>
              <a:t> Prof. Dr. J. </a:t>
            </a:r>
            <a:r>
              <a:rPr lang="de-DE" sz="800" dirty="0" err="1">
                <a:cs typeface="Arial" charset="0"/>
              </a:rPr>
              <a:t>Wilting</a:t>
            </a:r>
            <a:r>
              <a:rPr lang="de-DE" sz="800" dirty="0">
                <a:cs typeface="Arial" charset="0"/>
              </a:rPr>
              <a:t>, University Göttingen, Germany.</a:t>
            </a:r>
            <a:endParaRPr lang="en-US" sz="800" dirty="0">
              <a:cs typeface="Arial" charset="0"/>
            </a:endParaRPr>
          </a:p>
        </p:txBody>
      </p:sp>
      <p:pic>
        <p:nvPicPr>
          <p:cNvPr id="2053" name="Grafik 5" descr="Kollage-CCM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1851025"/>
            <a:ext cx="4883150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44</cp:revision>
  <dcterms:created xsi:type="dcterms:W3CDTF">2010-12-17T07:34:39Z</dcterms:created>
  <dcterms:modified xsi:type="dcterms:W3CDTF">2015-03-24T10:37:56Z</dcterms:modified>
</cp:coreProperties>
</file>